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1600"/>
  </p:normalViewPr>
  <p:slideViewPr>
    <p:cSldViewPr snapToGrid="0" snapToObjects="1">
      <p:cViewPr varScale="1">
        <p:scale>
          <a:sx n="87" d="100"/>
          <a:sy n="87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8CC5-2B0D-914D-9407-AEE03191B6F1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1C24B-EE90-FB49-999B-10431195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4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average production budget for highly rated movies is $61 million with the minimum being $30,000 and maximum over $3.3 billion.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C24B-EE90-FB49-999B-1043119511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88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C24B-EE90-FB49-999B-1043119511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9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C24B-EE90-FB49-999B-1043119511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1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C24B-EE90-FB49-999B-1043119511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6134-5EED-FB4F-8E2B-0C5F3D580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movie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DD8AF-DC4E-2947-9D65-4248EF6A0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638436" y="3514233"/>
            <a:ext cx="10100049" cy="550333"/>
          </a:xfrm>
        </p:spPr>
        <p:txBody>
          <a:bodyPr/>
          <a:lstStyle/>
          <a:p>
            <a:r>
              <a:rPr lang="en-US" dirty="0"/>
              <a:t>Alexi </a:t>
            </a:r>
            <a:r>
              <a:rPr lang="en-US" dirty="0" err="1"/>
              <a:t>zalk</a:t>
            </a:r>
            <a:r>
              <a:rPr lang="en-US" dirty="0"/>
              <a:t> – flatiron school data science - module 1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46519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809B23-EC40-425A-B89A-F9CE4F0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solidFill>
              <a:srgbClr val="7F7F7F"/>
            </a:solidFill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77263-169B-F144-9CA1-70EEA0C0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Successful movie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0C5E-A04A-CE4F-B8B5-37E406091D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6933" y="2226681"/>
            <a:ext cx="9618133" cy="3586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Started with a list of over 300,000 movies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an average rating of at least 7.0 on imdb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at least 100 rating votes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Production budget under $100 million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Domestic gross 50% higher than production budget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Released after 2000</a:t>
            </a:r>
          </a:p>
          <a:p>
            <a:pPr marL="0" indent="0">
              <a:buNone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Ended with a list of 200 movies</a:t>
            </a:r>
          </a:p>
        </p:txBody>
      </p:sp>
    </p:spTree>
    <p:extLst>
      <p:ext uri="{BB962C8B-B14F-4D97-AF65-F5344CB8AC3E}">
        <p14:creationId xmlns:p14="http://schemas.microsoft.com/office/powerpoint/2010/main" val="426552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CE4C-3CE2-F542-B8F4-C4915DB57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>
            <a:normAutofit/>
          </a:bodyPr>
          <a:lstStyle/>
          <a:p>
            <a:r>
              <a:rPr lang="en-US"/>
              <a:t>Production Budgets</a:t>
            </a: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8245528F-466A-43E7-80F0-5B00E37A36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anchor="t">
            <a:normAutofit/>
          </a:bodyPr>
          <a:lstStyle/>
          <a:p>
            <a:r>
              <a:rPr lang="en-US"/>
              <a:t>The majority of these successful movies have a production budget of less than $20 Million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407F8425-8791-794D-94AA-A5944486E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240" y="991801"/>
            <a:ext cx="4443360" cy="436560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8705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CE4C-3CE2-F542-B8F4-C4915DB57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4400"/>
              <a:t>Top genres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FF8A01B0-9E2A-BC47-AE90-AD056A6E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32" y="508125"/>
            <a:ext cx="4999703" cy="4574729"/>
          </a:xfrm>
          <a:prstGeom prst="rect">
            <a:avLst/>
          </a:prstGeom>
        </p:spPr>
      </p:pic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8245528F-466A-43E7-80F0-5B00E37A36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r>
              <a:rPr lang="en-US" sz="1800" dirty="0"/>
              <a:t>Drama, comedy, biography, thriller, action, romance, crime</a:t>
            </a:r>
          </a:p>
          <a:p>
            <a:r>
              <a:rPr lang="en-US" sz="1800" dirty="0"/>
              <a:t>The majority of films have 2-3 genres associated with them</a:t>
            </a:r>
          </a:p>
        </p:txBody>
      </p:sp>
    </p:spTree>
    <p:extLst>
      <p:ext uri="{BB962C8B-B14F-4D97-AF65-F5344CB8AC3E}">
        <p14:creationId xmlns:p14="http://schemas.microsoft.com/office/powerpoint/2010/main" val="415037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05DD5-0882-0547-AFCE-10CDDCBD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/>
              <a:t>Actors, Directors, writers, producers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80232-B09D-DD49-9989-C4ADBC97E8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table, bar chart&#10;&#10;Description automatically generated">
            <a:extLst>
              <a:ext uri="{FF2B5EF4-FFF2-40B4-BE49-F238E27FC236}">
                <a16:creationId xmlns:a16="http://schemas.microsoft.com/office/drawing/2014/main" id="{9866888B-2086-BC47-8D11-2DEF3E3D1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479" y="328867"/>
            <a:ext cx="6996974" cy="61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5D75-BB28-3542-BE37-10E68CA5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54" y="571500"/>
            <a:ext cx="4526328" cy="1266265"/>
          </a:xfrm>
        </p:spPr>
        <p:txBody>
          <a:bodyPr>
            <a:normAutofit/>
          </a:bodyPr>
          <a:lstStyle/>
          <a:p>
            <a:r>
              <a:rPr lang="en-US" sz="4100"/>
              <a:t>Top movie contributors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76CF47-78D1-45D4-B8A5-05DD68D9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5589425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4F0D0AE-B6C6-A94B-BC9F-F4E728CBE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13" y="515813"/>
            <a:ext cx="4999703" cy="457472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0CCAF5-FD06-470F-89C8-5E8A666B32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1610" y="2071048"/>
            <a:ext cx="4531072" cy="307229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800"/>
              <a:t>Let’s contact them!</a:t>
            </a:r>
          </a:p>
          <a:p>
            <a:pPr>
              <a:lnSpc>
                <a:spcPct val="110000"/>
              </a:lnSpc>
            </a:pPr>
            <a:r>
              <a:rPr lang="en-US" sz="800"/>
              <a:t>Jason </a:t>
            </a:r>
            <a:r>
              <a:rPr lang="en-US" sz="800" err="1"/>
              <a:t>blum</a:t>
            </a:r>
            <a:r>
              <a:rPr lang="en-US" sz="800"/>
              <a:t>: producer</a:t>
            </a:r>
          </a:p>
          <a:p>
            <a:pPr>
              <a:lnSpc>
                <a:spcPct val="110000"/>
              </a:lnSpc>
            </a:pPr>
            <a:r>
              <a:rPr lang="en-US" sz="800"/>
              <a:t>Scott </a:t>
            </a:r>
            <a:r>
              <a:rPr lang="en-US" sz="800" err="1"/>
              <a:t>rudin</a:t>
            </a:r>
            <a:r>
              <a:rPr lang="en-US" sz="800"/>
              <a:t>: director, producer</a:t>
            </a:r>
          </a:p>
          <a:p>
            <a:pPr>
              <a:lnSpc>
                <a:spcPct val="110000"/>
              </a:lnSpc>
            </a:pPr>
            <a:r>
              <a:rPr lang="en-US" sz="800"/>
              <a:t>Forest </a:t>
            </a:r>
            <a:r>
              <a:rPr lang="en-US" sz="800" err="1"/>
              <a:t>whitaker</a:t>
            </a:r>
            <a:r>
              <a:rPr lang="en-US" sz="800"/>
              <a:t>: Director, Producer</a:t>
            </a:r>
          </a:p>
          <a:p>
            <a:pPr>
              <a:lnSpc>
                <a:spcPct val="110000"/>
              </a:lnSpc>
            </a:pPr>
            <a:r>
              <a:rPr lang="en-US" sz="800"/>
              <a:t>Ryan Gosling: Actor, producer</a:t>
            </a:r>
          </a:p>
          <a:p>
            <a:pPr>
              <a:lnSpc>
                <a:spcPct val="110000"/>
              </a:lnSpc>
            </a:pPr>
            <a:r>
              <a:rPr lang="en-US" sz="800"/>
              <a:t>Alexandre </a:t>
            </a:r>
            <a:r>
              <a:rPr lang="en-US" sz="800" err="1"/>
              <a:t>Desplat</a:t>
            </a:r>
            <a:r>
              <a:rPr lang="en-US" sz="800"/>
              <a:t>: Composer</a:t>
            </a:r>
          </a:p>
          <a:p>
            <a:pPr>
              <a:lnSpc>
                <a:spcPct val="110000"/>
              </a:lnSpc>
            </a:pPr>
            <a:r>
              <a:rPr lang="en-US" sz="800"/>
              <a:t>Octavia Spencer: Actor, Producer</a:t>
            </a:r>
          </a:p>
          <a:p>
            <a:pPr>
              <a:lnSpc>
                <a:spcPct val="110000"/>
              </a:lnSpc>
            </a:pPr>
            <a:r>
              <a:rPr lang="en-US" sz="800"/>
              <a:t>Emma Stone: Actor, Producer</a:t>
            </a:r>
          </a:p>
          <a:p>
            <a:pPr>
              <a:lnSpc>
                <a:spcPct val="110000"/>
              </a:lnSpc>
            </a:pPr>
            <a:r>
              <a:rPr lang="en-US" sz="800"/>
              <a:t>Bradley Cooper: Actor, Producer</a:t>
            </a:r>
          </a:p>
          <a:p>
            <a:pPr>
              <a:lnSpc>
                <a:spcPct val="110000"/>
              </a:lnSpc>
            </a:pPr>
            <a:r>
              <a:rPr lang="en-US" sz="800"/>
              <a:t>Tom Hanks: Actor, Producer</a:t>
            </a:r>
          </a:p>
          <a:p>
            <a:pPr>
              <a:lnSpc>
                <a:spcPct val="110000"/>
              </a:lnSpc>
            </a:pPr>
            <a:r>
              <a:rPr lang="en-US" sz="800"/>
              <a:t>Steven Spielberg: Writer, Producer</a:t>
            </a:r>
          </a:p>
        </p:txBody>
      </p:sp>
    </p:spTree>
    <p:extLst>
      <p:ext uri="{BB962C8B-B14F-4D97-AF65-F5344CB8AC3E}">
        <p14:creationId xmlns:p14="http://schemas.microsoft.com/office/powerpoint/2010/main" val="341590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B375-3C0B-9D48-B0FD-07294EB5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6D75-7BD8-674C-BEE8-9D45148226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200 movies matching our criteria, we ended up with a lot of helpful information to inform what type of films Microsoft should create.</a:t>
            </a:r>
          </a:p>
          <a:p>
            <a:r>
              <a:rPr lang="en-US" dirty="0"/>
              <a:t>Top genres</a:t>
            </a:r>
          </a:p>
          <a:p>
            <a:r>
              <a:rPr lang="en-US" dirty="0"/>
              <a:t>Top contributors (out of 1626 people)</a:t>
            </a:r>
          </a:p>
          <a:p>
            <a:r>
              <a:rPr lang="en-US" dirty="0"/>
              <a:t>Target Production Budget</a:t>
            </a:r>
          </a:p>
          <a:p>
            <a:pPr marL="0" indent="0">
              <a:buNone/>
            </a:pPr>
            <a:r>
              <a:rPr lang="en-US" dirty="0"/>
              <a:t>Let’s reach out to the top 10 movie contributors to make a Drama (+ 1-2 other top Genres) with a production budget of $20 million.</a:t>
            </a:r>
          </a:p>
        </p:txBody>
      </p:sp>
    </p:spTree>
    <p:extLst>
      <p:ext uri="{BB962C8B-B14F-4D97-AF65-F5344CB8AC3E}">
        <p14:creationId xmlns:p14="http://schemas.microsoft.com/office/powerpoint/2010/main" val="169596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Macintosh PowerPoint</Application>
  <PresentationFormat>Widescreen</PresentationFormat>
  <Paragraphs>39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Impact</vt:lpstr>
      <vt:lpstr>Main Event</vt:lpstr>
      <vt:lpstr>Microsoft movie studio</vt:lpstr>
      <vt:lpstr>Successful movie criteria</vt:lpstr>
      <vt:lpstr>Production Budgets</vt:lpstr>
      <vt:lpstr>Top genres</vt:lpstr>
      <vt:lpstr>Actors, Directors, writers, producers</vt:lpstr>
      <vt:lpstr>Top movie contributors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movie studio</dc:title>
  <dc:creator>Zalk, Kara Alanna</dc:creator>
  <cp:lastModifiedBy>Zalk, Kara Alanna</cp:lastModifiedBy>
  <cp:revision>1</cp:revision>
  <dcterms:created xsi:type="dcterms:W3CDTF">2021-01-07T21:22:50Z</dcterms:created>
  <dcterms:modified xsi:type="dcterms:W3CDTF">2021-01-07T21:23:13Z</dcterms:modified>
</cp:coreProperties>
</file>